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6"/>
  </p:notesMasterIdLst>
  <p:sldIdLst>
    <p:sldId id="317" r:id="rId5"/>
  </p:sldIdLst>
  <p:sldSz cx="12192000" cy="6858000"/>
  <p:notesSz cx="6858000" cy="9144000"/>
  <p:embeddedFontLst>
    <p:embeddedFont>
      <p:font typeface="KoPubWorld돋움체 Bold" pitchFamily="2" charset="-127"/>
      <p:bold r:id="rId7"/>
    </p:embeddedFont>
    <p:embeddedFont>
      <p:font typeface="KoPubWorld돋움체 Medium" pitchFamily="2" charset="-127"/>
      <p:regular r:id="rId8"/>
    </p:embeddedFont>
    <p:embeddedFont>
      <p:font typeface="Malgun Gothic" panose="020B0503020000020004" pitchFamily="34" charset="-127"/>
      <p:regular r:id="rId9"/>
      <p:bold r:id="rId10"/>
    </p:embeddedFont>
    <p:embeddedFont>
      <p:font typeface="Malgun Gothic" panose="020B0503020000020004" pitchFamily="34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F2525"/>
    <a:srgbClr val="9E0000"/>
    <a:srgbClr val="741E1E"/>
    <a:srgbClr val="E6E6E6"/>
    <a:srgbClr val="2D2E30"/>
    <a:srgbClr val="E8E7E7"/>
    <a:srgbClr val="263165"/>
    <a:srgbClr val="E0E9F1"/>
    <a:srgbClr val="E4ECF3"/>
    <a:srgbClr val="F97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288739-25A7-4353-973D-E112D42E52B9}" v="47" dt="2023-12-30T12:32:23.1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58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2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유민[ 학부재학 / 기계공학부 ]" userId="268f079c-7745-4122-85b6-3d626a5a47af" providerId="ADAL" clId="{29288739-25A7-4353-973D-E112D42E52B9}"/>
    <pc:docChg chg="undo custSel addSld delSld modSld">
      <pc:chgData name="최유민[ 학부재학 / 기계공학부 ]" userId="268f079c-7745-4122-85b6-3d626a5a47af" providerId="ADAL" clId="{29288739-25A7-4353-973D-E112D42E52B9}" dt="2023-12-30T12:32:34.804" v="726" actId="20577"/>
      <pc:docMkLst>
        <pc:docMk/>
      </pc:docMkLst>
      <pc:sldChg chg="del">
        <pc:chgData name="최유민[ 학부재학 / 기계공학부 ]" userId="268f079c-7745-4122-85b6-3d626a5a47af" providerId="ADAL" clId="{29288739-25A7-4353-973D-E112D42E52B9}" dt="2023-12-30T12:23:47.964" v="37" actId="47"/>
        <pc:sldMkLst>
          <pc:docMk/>
          <pc:sldMk cId="2891016532" sldId="273"/>
        </pc:sldMkLst>
      </pc:sldChg>
      <pc:sldChg chg="addSp delSp modSp mod">
        <pc:chgData name="최유민[ 학부재학 / 기계공학부 ]" userId="268f079c-7745-4122-85b6-3d626a5a47af" providerId="ADAL" clId="{29288739-25A7-4353-973D-E112D42E52B9}" dt="2023-12-30T12:29:38.514" v="290"/>
        <pc:sldMkLst>
          <pc:docMk/>
          <pc:sldMk cId="772438489" sldId="274"/>
        </pc:sldMkLst>
        <pc:spChg chg="mod">
          <ac:chgData name="최유민[ 학부재학 / 기계공학부 ]" userId="268f079c-7745-4122-85b6-3d626a5a47af" providerId="ADAL" clId="{29288739-25A7-4353-973D-E112D42E52B9}" dt="2023-12-30T12:27:16.754" v="277" actId="20577"/>
          <ac:spMkLst>
            <pc:docMk/>
            <pc:sldMk cId="772438489" sldId="274"/>
            <ac:spMk id="7" creationId="{5FDAF79E-00AB-7989-3267-9C7AFF1BEEE8}"/>
          </ac:spMkLst>
        </pc:spChg>
        <pc:graphicFrameChg chg="mod modGraphic">
          <ac:chgData name="최유민[ 학부재학 / 기계공학부 ]" userId="268f079c-7745-4122-85b6-3d626a5a47af" providerId="ADAL" clId="{29288739-25A7-4353-973D-E112D42E52B9}" dt="2023-12-30T12:28:20.267" v="286" actId="14734"/>
          <ac:graphicFrameMkLst>
            <pc:docMk/>
            <pc:sldMk cId="772438489" sldId="274"/>
            <ac:graphicFrameMk id="13" creationId="{DBF300FE-71EF-C048-8112-349285AEFB85}"/>
          </ac:graphicFrameMkLst>
        </pc:graphicFrameChg>
        <pc:picChg chg="add del">
          <ac:chgData name="최유민[ 학부재학 / 기계공학부 ]" userId="268f079c-7745-4122-85b6-3d626a5a47af" providerId="ADAL" clId="{29288739-25A7-4353-973D-E112D42E52B9}" dt="2023-12-30T12:29:38.514" v="290"/>
          <ac:picMkLst>
            <pc:docMk/>
            <pc:sldMk cId="772438489" sldId="274"/>
            <ac:picMk id="9" creationId="{068DEC51-9452-6B92-ECC5-0A253261C264}"/>
          </ac:picMkLst>
        </pc:picChg>
      </pc:sldChg>
      <pc:sldChg chg="modSp mod">
        <pc:chgData name="최유민[ 학부재학 / 기계공학부 ]" userId="268f079c-7745-4122-85b6-3d626a5a47af" providerId="ADAL" clId="{29288739-25A7-4353-973D-E112D42E52B9}" dt="2023-12-30T12:31:08.096" v="433"/>
        <pc:sldMkLst>
          <pc:docMk/>
          <pc:sldMk cId="3820414629" sldId="279"/>
        </pc:sldMkLst>
        <pc:spChg chg="mod">
          <ac:chgData name="최유민[ 학부재학 / 기계공학부 ]" userId="268f079c-7745-4122-85b6-3d626a5a47af" providerId="ADAL" clId="{29288739-25A7-4353-973D-E112D42E52B9}" dt="2023-12-30T12:25:14.499" v="135" actId="14100"/>
          <ac:spMkLst>
            <pc:docMk/>
            <pc:sldMk cId="3820414629" sldId="279"/>
            <ac:spMk id="3" creationId="{04F64285-E044-F033-3F00-F790B9B0CD21}"/>
          </ac:spMkLst>
        </pc:spChg>
        <pc:spChg chg="mod">
          <ac:chgData name="최유민[ 학부재학 / 기계공학부 ]" userId="268f079c-7745-4122-85b6-3d626a5a47af" providerId="ADAL" clId="{29288739-25A7-4353-973D-E112D42E52B9}" dt="2023-12-30T12:26:06.746" v="182"/>
          <ac:spMkLst>
            <pc:docMk/>
            <pc:sldMk cId="3820414629" sldId="279"/>
            <ac:spMk id="6" creationId="{59FC191C-DA60-D8E4-6393-CFB1B9E89D7D}"/>
          </ac:spMkLst>
        </pc:spChg>
        <pc:spChg chg="mod">
          <ac:chgData name="최유민[ 학부재학 / 기계공학부 ]" userId="268f079c-7745-4122-85b6-3d626a5a47af" providerId="ADAL" clId="{29288739-25A7-4353-973D-E112D42E52B9}" dt="2023-12-30T12:31:08.096" v="433"/>
          <ac:spMkLst>
            <pc:docMk/>
            <pc:sldMk cId="3820414629" sldId="279"/>
            <ac:spMk id="17" creationId="{0CF3B0AF-1D90-0E22-CC38-7C8911EE3556}"/>
          </ac:spMkLst>
        </pc:spChg>
      </pc:sldChg>
      <pc:sldChg chg="del">
        <pc:chgData name="최유민[ 학부재학 / 기계공학부 ]" userId="268f079c-7745-4122-85b6-3d626a5a47af" providerId="ADAL" clId="{29288739-25A7-4353-973D-E112D42E52B9}" dt="2023-12-30T12:22:54.067" v="22" actId="47"/>
        <pc:sldMkLst>
          <pc:docMk/>
          <pc:sldMk cId="2748264380" sldId="280"/>
        </pc:sldMkLst>
      </pc:sldChg>
      <pc:sldChg chg="del">
        <pc:chgData name="최유민[ 학부재학 / 기계공학부 ]" userId="268f079c-7745-4122-85b6-3d626a5a47af" providerId="ADAL" clId="{29288739-25A7-4353-973D-E112D42E52B9}" dt="2023-12-30T12:22:54.264" v="23" actId="47"/>
        <pc:sldMkLst>
          <pc:docMk/>
          <pc:sldMk cId="3254011368" sldId="281"/>
        </pc:sldMkLst>
      </pc:sldChg>
      <pc:sldChg chg="del">
        <pc:chgData name="최유민[ 학부재학 / 기계공학부 ]" userId="268f079c-7745-4122-85b6-3d626a5a47af" providerId="ADAL" clId="{29288739-25A7-4353-973D-E112D42E52B9}" dt="2023-12-30T12:23:26.778" v="28" actId="47"/>
        <pc:sldMkLst>
          <pc:docMk/>
          <pc:sldMk cId="555043909" sldId="282"/>
        </pc:sldMkLst>
      </pc:sldChg>
      <pc:sldChg chg="del">
        <pc:chgData name="최유민[ 학부재학 / 기계공학부 ]" userId="268f079c-7745-4122-85b6-3d626a5a47af" providerId="ADAL" clId="{29288739-25A7-4353-973D-E112D42E52B9}" dt="2023-12-30T12:23:27.053" v="29" actId="47"/>
        <pc:sldMkLst>
          <pc:docMk/>
          <pc:sldMk cId="4152620124" sldId="283"/>
        </pc:sldMkLst>
      </pc:sldChg>
      <pc:sldChg chg="del">
        <pc:chgData name="최유민[ 학부재학 / 기계공학부 ]" userId="268f079c-7745-4122-85b6-3d626a5a47af" providerId="ADAL" clId="{29288739-25A7-4353-973D-E112D42E52B9}" dt="2023-12-30T12:23:28.230" v="30" actId="47"/>
        <pc:sldMkLst>
          <pc:docMk/>
          <pc:sldMk cId="2556063792" sldId="284"/>
        </pc:sldMkLst>
      </pc:sldChg>
      <pc:sldChg chg="del">
        <pc:chgData name="최유민[ 학부재학 / 기계공학부 ]" userId="268f079c-7745-4122-85b6-3d626a5a47af" providerId="ADAL" clId="{29288739-25A7-4353-973D-E112D42E52B9}" dt="2023-12-30T12:23:28.676" v="31" actId="47"/>
        <pc:sldMkLst>
          <pc:docMk/>
          <pc:sldMk cId="3611215259" sldId="285"/>
        </pc:sldMkLst>
      </pc:sldChg>
      <pc:sldChg chg="del">
        <pc:chgData name="최유민[ 학부재학 / 기계공학부 ]" userId="268f079c-7745-4122-85b6-3d626a5a47af" providerId="ADAL" clId="{29288739-25A7-4353-973D-E112D42E52B9}" dt="2023-12-30T12:23:29.259" v="32" actId="47"/>
        <pc:sldMkLst>
          <pc:docMk/>
          <pc:sldMk cId="3238262773" sldId="286"/>
        </pc:sldMkLst>
      </pc:sldChg>
      <pc:sldChg chg="del">
        <pc:chgData name="최유민[ 학부재학 / 기계공학부 ]" userId="268f079c-7745-4122-85b6-3d626a5a47af" providerId="ADAL" clId="{29288739-25A7-4353-973D-E112D42E52B9}" dt="2023-12-30T12:23:30.746" v="33" actId="47"/>
        <pc:sldMkLst>
          <pc:docMk/>
          <pc:sldMk cId="672168923" sldId="287"/>
        </pc:sldMkLst>
      </pc:sldChg>
      <pc:sldChg chg="del">
        <pc:chgData name="최유민[ 학부재학 / 기계공학부 ]" userId="268f079c-7745-4122-85b6-3d626a5a47af" providerId="ADAL" clId="{29288739-25A7-4353-973D-E112D42E52B9}" dt="2023-12-30T12:22:55.640" v="25" actId="47"/>
        <pc:sldMkLst>
          <pc:docMk/>
          <pc:sldMk cId="2196939814" sldId="289"/>
        </pc:sldMkLst>
      </pc:sldChg>
      <pc:sldChg chg="del">
        <pc:chgData name="최유민[ 학부재학 / 기계공학부 ]" userId="268f079c-7745-4122-85b6-3d626a5a47af" providerId="ADAL" clId="{29288739-25A7-4353-973D-E112D42E52B9}" dt="2023-12-30T12:22:32.158" v="14" actId="47"/>
        <pc:sldMkLst>
          <pc:docMk/>
          <pc:sldMk cId="1025497444" sldId="295"/>
        </pc:sldMkLst>
      </pc:sldChg>
      <pc:sldChg chg="del">
        <pc:chgData name="최유민[ 학부재학 / 기계공학부 ]" userId="268f079c-7745-4122-85b6-3d626a5a47af" providerId="ADAL" clId="{29288739-25A7-4353-973D-E112D42E52B9}" dt="2023-12-30T12:22:32.797" v="15" actId="47"/>
        <pc:sldMkLst>
          <pc:docMk/>
          <pc:sldMk cId="1247699267" sldId="296"/>
        </pc:sldMkLst>
      </pc:sldChg>
      <pc:sldChg chg="modSp mod">
        <pc:chgData name="최유민[ 학부재학 / 기계공학부 ]" userId="268f079c-7745-4122-85b6-3d626a5a47af" providerId="ADAL" clId="{29288739-25A7-4353-973D-E112D42E52B9}" dt="2023-12-30T12:27:52.704" v="283" actId="20577"/>
        <pc:sldMkLst>
          <pc:docMk/>
          <pc:sldMk cId="2356085570" sldId="297"/>
        </pc:sldMkLst>
        <pc:spChg chg="mod">
          <ac:chgData name="최유민[ 학부재학 / 기계공학부 ]" userId="268f079c-7745-4122-85b6-3d626a5a47af" providerId="ADAL" clId="{29288739-25A7-4353-973D-E112D42E52B9}" dt="2023-12-30T12:27:52.704" v="283" actId="20577"/>
          <ac:spMkLst>
            <pc:docMk/>
            <pc:sldMk cId="2356085570" sldId="297"/>
            <ac:spMk id="8" creationId="{897C959D-46C1-730D-A61D-EC10A2361B17}"/>
          </ac:spMkLst>
        </pc:spChg>
        <pc:spChg chg="mod">
          <ac:chgData name="최유민[ 학부재학 / 기계공학부 ]" userId="268f079c-7745-4122-85b6-3d626a5a47af" providerId="ADAL" clId="{29288739-25A7-4353-973D-E112D42E52B9}" dt="2023-12-30T12:22:21.473" v="9" actId="20577"/>
          <ac:spMkLst>
            <pc:docMk/>
            <pc:sldMk cId="2356085570" sldId="297"/>
            <ac:spMk id="17" creationId="{8C94D9EB-598D-2A59-FC6E-1DA9FC2DA1CD}"/>
          </ac:spMkLst>
        </pc:spChg>
      </pc:sldChg>
      <pc:sldChg chg="del">
        <pc:chgData name="최유민[ 학부재학 / 기계공학부 ]" userId="268f079c-7745-4122-85b6-3d626a5a47af" providerId="ADAL" clId="{29288739-25A7-4353-973D-E112D42E52B9}" dt="2023-12-30T12:22:29.864" v="10" actId="47"/>
        <pc:sldMkLst>
          <pc:docMk/>
          <pc:sldMk cId="953753485" sldId="298"/>
        </pc:sldMkLst>
      </pc:sldChg>
      <pc:sldChg chg="del">
        <pc:chgData name="최유민[ 학부재학 / 기계공학부 ]" userId="268f079c-7745-4122-85b6-3d626a5a47af" providerId="ADAL" clId="{29288739-25A7-4353-973D-E112D42E52B9}" dt="2023-12-30T12:22:31.205" v="12" actId="47"/>
        <pc:sldMkLst>
          <pc:docMk/>
          <pc:sldMk cId="3792416401" sldId="299"/>
        </pc:sldMkLst>
      </pc:sldChg>
      <pc:sldChg chg="del">
        <pc:chgData name="최유민[ 학부재학 / 기계공학부 ]" userId="268f079c-7745-4122-85b6-3d626a5a47af" providerId="ADAL" clId="{29288739-25A7-4353-973D-E112D42E52B9}" dt="2023-12-30T12:22:33.403" v="16" actId="47"/>
        <pc:sldMkLst>
          <pc:docMk/>
          <pc:sldMk cId="3881224889" sldId="300"/>
        </pc:sldMkLst>
      </pc:sldChg>
      <pc:sldChg chg="del">
        <pc:chgData name="최유민[ 학부재학 / 기계공학부 ]" userId="268f079c-7745-4122-85b6-3d626a5a47af" providerId="ADAL" clId="{29288739-25A7-4353-973D-E112D42E52B9}" dt="2023-12-30T12:22:35.886" v="17" actId="47"/>
        <pc:sldMkLst>
          <pc:docMk/>
          <pc:sldMk cId="3354825394" sldId="301"/>
        </pc:sldMkLst>
      </pc:sldChg>
      <pc:sldChg chg="del">
        <pc:chgData name="최유민[ 학부재학 / 기계공학부 ]" userId="268f079c-7745-4122-85b6-3d626a5a47af" providerId="ADAL" clId="{29288739-25A7-4353-973D-E112D42E52B9}" dt="2023-12-30T12:22:37.204" v="18" actId="47"/>
        <pc:sldMkLst>
          <pc:docMk/>
          <pc:sldMk cId="2095164681" sldId="302"/>
        </pc:sldMkLst>
      </pc:sldChg>
      <pc:sldChg chg="del">
        <pc:chgData name="최유민[ 학부재학 / 기계공학부 ]" userId="268f079c-7745-4122-85b6-3d626a5a47af" providerId="ADAL" clId="{29288739-25A7-4353-973D-E112D42E52B9}" dt="2023-12-30T12:22:38.999" v="19" actId="47"/>
        <pc:sldMkLst>
          <pc:docMk/>
          <pc:sldMk cId="1880491301" sldId="303"/>
        </pc:sldMkLst>
      </pc:sldChg>
      <pc:sldChg chg="del">
        <pc:chgData name="최유민[ 학부재학 / 기계공학부 ]" userId="268f079c-7745-4122-85b6-3d626a5a47af" providerId="ADAL" clId="{29288739-25A7-4353-973D-E112D42E52B9}" dt="2023-12-30T12:23:03.267" v="26" actId="47"/>
        <pc:sldMkLst>
          <pc:docMk/>
          <pc:sldMk cId="1285997648" sldId="304"/>
        </pc:sldMkLst>
      </pc:sldChg>
      <pc:sldChg chg="del">
        <pc:chgData name="최유민[ 학부재학 / 기계공학부 ]" userId="268f079c-7745-4122-85b6-3d626a5a47af" providerId="ADAL" clId="{29288739-25A7-4353-973D-E112D42E52B9}" dt="2023-12-30T12:23:45.138" v="34" actId="47"/>
        <pc:sldMkLst>
          <pc:docMk/>
          <pc:sldMk cId="4197576965" sldId="305"/>
        </pc:sldMkLst>
      </pc:sldChg>
      <pc:sldChg chg="del">
        <pc:chgData name="최유민[ 학부재학 / 기계공학부 ]" userId="268f079c-7745-4122-85b6-3d626a5a47af" providerId="ADAL" clId="{29288739-25A7-4353-973D-E112D42E52B9}" dt="2023-12-30T12:23:46.730" v="36" actId="47"/>
        <pc:sldMkLst>
          <pc:docMk/>
          <pc:sldMk cId="4238278260" sldId="307"/>
        </pc:sldMkLst>
      </pc:sldChg>
      <pc:sldChg chg="del">
        <pc:chgData name="최유민[ 학부재학 / 기계공학부 ]" userId="268f079c-7745-4122-85b6-3d626a5a47af" providerId="ADAL" clId="{29288739-25A7-4353-973D-E112D42E52B9}" dt="2023-12-30T12:22:44.956" v="20" actId="47"/>
        <pc:sldMkLst>
          <pc:docMk/>
          <pc:sldMk cId="3504209759" sldId="308"/>
        </pc:sldMkLst>
      </pc:sldChg>
      <pc:sldChg chg="del">
        <pc:chgData name="최유민[ 학부재학 / 기계공학부 ]" userId="268f079c-7745-4122-85b6-3d626a5a47af" providerId="ADAL" clId="{29288739-25A7-4353-973D-E112D42E52B9}" dt="2023-12-30T12:22:53.601" v="21" actId="47"/>
        <pc:sldMkLst>
          <pc:docMk/>
          <pc:sldMk cId="4240130108" sldId="309"/>
        </pc:sldMkLst>
      </pc:sldChg>
      <pc:sldChg chg="del">
        <pc:chgData name="최유민[ 학부재학 / 기계공학부 ]" userId="268f079c-7745-4122-85b6-3d626a5a47af" providerId="ADAL" clId="{29288739-25A7-4353-973D-E112D42E52B9}" dt="2023-12-30T12:22:55.055" v="24" actId="47"/>
        <pc:sldMkLst>
          <pc:docMk/>
          <pc:sldMk cId="1407922178" sldId="312"/>
        </pc:sldMkLst>
      </pc:sldChg>
      <pc:sldChg chg="del">
        <pc:chgData name="최유민[ 학부재학 / 기계공학부 ]" userId="268f079c-7745-4122-85b6-3d626a5a47af" providerId="ADAL" clId="{29288739-25A7-4353-973D-E112D42E52B9}" dt="2023-12-30T12:23:46.203" v="35" actId="47"/>
        <pc:sldMkLst>
          <pc:docMk/>
          <pc:sldMk cId="4001820608" sldId="313"/>
        </pc:sldMkLst>
      </pc:sldChg>
      <pc:sldChg chg="del">
        <pc:chgData name="최유민[ 학부재학 / 기계공학부 ]" userId="268f079c-7745-4122-85b6-3d626a5a47af" providerId="ADAL" clId="{29288739-25A7-4353-973D-E112D42E52B9}" dt="2023-12-30T12:23:54.575" v="39" actId="47"/>
        <pc:sldMkLst>
          <pc:docMk/>
          <pc:sldMk cId="2081237384" sldId="314"/>
        </pc:sldMkLst>
      </pc:sldChg>
      <pc:sldChg chg="del">
        <pc:chgData name="최유민[ 학부재학 / 기계공학부 ]" userId="268f079c-7745-4122-85b6-3d626a5a47af" providerId="ADAL" clId="{29288739-25A7-4353-973D-E112D42E52B9}" dt="2023-12-30T12:22:30.170" v="11" actId="47"/>
        <pc:sldMkLst>
          <pc:docMk/>
          <pc:sldMk cId="509658612" sldId="315"/>
        </pc:sldMkLst>
      </pc:sldChg>
      <pc:sldChg chg="modSp add mod">
        <pc:chgData name="최유민[ 학부재학 / 기계공학부 ]" userId="268f079c-7745-4122-85b6-3d626a5a47af" providerId="ADAL" clId="{29288739-25A7-4353-973D-E112D42E52B9}" dt="2023-12-30T12:32:23.116" v="722" actId="20577"/>
        <pc:sldMkLst>
          <pc:docMk/>
          <pc:sldMk cId="2774008411" sldId="315"/>
        </pc:sldMkLst>
        <pc:spChg chg="mod">
          <ac:chgData name="최유민[ 학부재학 / 기계공학부 ]" userId="268f079c-7745-4122-85b6-3d626a5a47af" providerId="ADAL" clId="{29288739-25A7-4353-973D-E112D42E52B9}" dt="2023-12-30T12:26:39.546" v="218" actId="20577"/>
          <ac:spMkLst>
            <pc:docMk/>
            <pc:sldMk cId="2774008411" sldId="315"/>
            <ac:spMk id="3" creationId="{04F64285-E044-F033-3F00-F790B9B0CD21}"/>
          </ac:spMkLst>
        </pc:spChg>
        <pc:spChg chg="mod">
          <ac:chgData name="최유민[ 학부재학 / 기계공학부 ]" userId="268f079c-7745-4122-85b6-3d626a5a47af" providerId="ADAL" clId="{29288739-25A7-4353-973D-E112D42E52B9}" dt="2023-12-30T12:32:03.275" v="570"/>
          <ac:spMkLst>
            <pc:docMk/>
            <pc:sldMk cId="2774008411" sldId="315"/>
            <ac:spMk id="6" creationId="{59FC191C-DA60-D8E4-6393-CFB1B9E89D7D}"/>
          </ac:spMkLst>
        </pc:spChg>
        <pc:spChg chg="mod">
          <ac:chgData name="최유민[ 학부재학 / 기계공학부 ]" userId="268f079c-7745-4122-85b6-3d626a5a47af" providerId="ADAL" clId="{29288739-25A7-4353-973D-E112D42E52B9}" dt="2023-12-30T12:27:11.688" v="276" actId="20577"/>
          <ac:spMkLst>
            <pc:docMk/>
            <pc:sldMk cId="2774008411" sldId="315"/>
            <ac:spMk id="9" creationId="{F88E4E19-A2BB-A20D-6E62-6CC8ABA9382D}"/>
          </ac:spMkLst>
        </pc:spChg>
        <pc:spChg chg="mod">
          <ac:chgData name="최유민[ 학부재학 / 기계공학부 ]" userId="268f079c-7745-4122-85b6-3d626a5a47af" providerId="ADAL" clId="{29288739-25A7-4353-973D-E112D42E52B9}" dt="2023-12-30T12:32:07.676" v="594"/>
          <ac:spMkLst>
            <pc:docMk/>
            <pc:sldMk cId="2774008411" sldId="315"/>
            <ac:spMk id="17" creationId="{0CF3B0AF-1D90-0E22-CC38-7C8911EE3556}"/>
          </ac:spMkLst>
        </pc:spChg>
        <pc:spChg chg="mod">
          <ac:chgData name="최유민[ 학부재학 / 기계공학부 ]" userId="268f079c-7745-4122-85b6-3d626a5a47af" providerId="ADAL" clId="{29288739-25A7-4353-973D-E112D42E52B9}" dt="2023-12-30T12:32:23.116" v="722" actId="20577"/>
          <ac:spMkLst>
            <pc:docMk/>
            <pc:sldMk cId="2774008411" sldId="315"/>
            <ac:spMk id="20" creationId="{2D1B5559-9DB5-5D7E-ECD2-14266EE809D1}"/>
          </ac:spMkLst>
        </pc:spChg>
      </pc:sldChg>
      <pc:sldChg chg="modSp add del mod">
        <pc:chgData name="최유민[ 학부재학 / 기계공학부 ]" userId="268f079c-7745-4122-85b6-3d626a5a47af" providerId="ADAL" clId="{29288739-25A7-4353-973D-E112D42E52B9}" dt="2023-12-30T12:29:44.756" v="292" actId="47"/>
        <pc:sldMkLst>
          <pc:docMk/>
          <pc:sldMk cId="190086884" sldId="316"/>
        </pc:sldMkLst>
        <pc:spChg chg="mod">
          <ac:chgData name="최유민[ 학부재학 / 기계공학부 ]" userId="268f079c-7745-4122-85b6-3d626a5a47af" providerId="ADAL" clId="{29288739-25A7-4353-973D-E112D42E52B9}" dt="2023-12-30T12:24:42.578" v="95" actId="1076"/>
          <ac:spMkLst>
            <pc:docMk/>
            <pc:sldMk cId="190086884" sldId="316"/>
            <ac:spMk id="4" creationId="{60C5C2AE-3BE8-9E85-BFEB-B9000C0E378C}"/>
          </ac:spMkLst>
        </pc:spChg>
        <pc:spChg chg="mod">
          <ac:chgData name="최유민[ 학부재학 / 기계공학부 ]" userId="268f079c-7745-4122-85b6-3d626a5a47af" providerId="ADAL" clId="{29288739-25A7-4353-973D-E112D42E52B9}" dt="2023-12-30T12:27:19.789" v="278" actId="20577"/>
          <ac:spMkLst>
            <pc:docMk/>
            <pc:sldMk cId="190086884" sldId="316"/>
            <ac:spMk id="7" creationId="{5FDAF79E-00AB-7989-3267-9C7AFF1BEEE8}"/>
          </ac:spMkLst>
        </pc:spChg>
        <pc:spChg chg="mod">
          <ac:chgData name="최유민[ 학부재학 / 기계공학부 ]" userId="268f079c-7745-4122-85b6-3d626a5a47af" providerId="ADAL" clId="{29288739-25A7-4353-973D-E112D42E52B9}" dt="2023-12-30T12:24:04.593" v="63"/>
          <ac:spMkLst>
            <pc:docMk/>
            <pc:sldMk cId="190086884" sldId="316"/>
            <ac:spMk id="10" creationId="{F85E0BDB-2C82-9D11-1DAE-91CEB179A4AC}"/>
          </ac:spMkLst>
        </pc:spChg>
        <pc:spChg chg="mod">
          <ac:chgData name="최유민[ 학부재학 / 기계공학부 ]" userId="268f079c-7745-4122-85b6-3d626a5a47af" providerId="ADAL" clId="{29288739-25A7-4353-973D-E112D42E52B9}" dt="2023-12-30T12:24:20.789" v="94" actId="6549"/>
          <ac:spMkLst>
            <pc:docMk/>
            <pc:sldMk cId="190086884" sldId="316"/>
            <ac:spMk id="16" creationId="{104A0C15-F07F-8B74-2C9E-65D81AE08F98}"/>
          </ac:spMkLst>
        </pc:spChg>
      </pc:sldChg>
      <pc:sldChg chg="modSp add mod">
        <pc:chgData name="최유민[ 학부재학 / 기계공학부 ]" userId="268f079c-7745-4122-85b6-3d626a5a47af" providerId="ADAL" clId="{29288739-25A7-4353-973D-E112D42E52B9}" dt="2023-12-30T12:32:34.804" v="726" actId="20577"/>
        <pc:sldMkLst>
          <pc:docMk/>
          <pc:sldMk cId="688407442" sldId="317"/>
        </pc:sldMkLst>
        <pc:spChg chg="mod">
          <ac:chgData name="최유민[ 학부재학 / 기계공학부 ]" userId="268f079c-7745-4122-85b6-3d626a5a47af" providerId="ADAL" clId="{29288739-25A7-4353-973D-E112D42E52B9}" dt="2023-12-30T12:30:30.539" v="403" actId="20577"/>
          <ac:spMkLst>
            <pc:docMk/>
            <pc:sldMk cId="688407442" sldId="317"/>
            <ac:spMk id="4" creationId="{60C5C2AE-3BE8-9E85-BFEB-B9000C0E378C}"/>
          </ac:spMkLst>
        </pc:spChg>
        <pc:spChg chg="mod">
          <ac:chgData name="최유민[ 학부재학 / 기계공학부 ]" userId="268f079c-7745-4122-85b6-3d626a5a47af" providerId="ADAL" clId="{29288739-25A7-4353-973D-E112D42E52B9}" dt="2023-12-30T12:32:34.804" v="726" actId="20577"/>
          <ac:spMkLst>
            <pc:docMk/>
            <pc:sldMk cId="688407442" sldId="317"/>
            <ac:spMk id="10" creationId="{F85E0BDB-2C82-9D11-1DAE-91CEB179A4AC}"/>
          </ac:spMkLst>
        </pc:spChg>
        <pc:spChg chg="mod">
          <ac:chgData name="최유민[ 학부재학 / 기계공학부 ]" userId="268f079c-7745-4122-85b6-3d626a5a47af" providerId="ADAL" clId="{29288739-25A7-4353-973D-E112D42E52B9}" dt="2023-12-30T12:31:52.923" v="547" actId="20577"/>
          <ac:spMkLst>
            <pc:docMk/>
            <pc:sldMk cId="688407442" sldId="317"/>
            <ac:spMk id="11" creationId="{0799C590-8AA4-6735-E600-47EEDB5D7682}"/>
          </ac:spMkLst>
        </pc:spChg>
        <pc:spChg chg="mod">
          <ac:chgData name="최유민[ 학부재학 / 기계공학부 ]" userId="268f079c-7745-4122-85b6-3d626a5a47af" providerId="ADAL" clId="{29288739-25A7-4353-973D-E112D42E52B9}" dt="2023-12-30T12:30:02.707" v="341" actId="20577"/>
          <ac:spMkLst>
            <pc:docMk/>
            <pc:sldMk cId="688407442" sldId="317"/>
            <ac:spMk id="16" creationId="{104A0C15-F07F-8B74-2C9E-65D81AE08F98}"/>
          </ac:spMkLst>
        </pc:spChg>
        <pc:spChg chg="mod">
          <ac:chgData name="최유민[ 학부재학 / 기계공학부 ]" userId="268f079c-7745-4122-85b6-3d626a5a47af" providerId="ADAL" clId="{29288739-25A7-4353-973D-E112D42E52B9}" dt="2023-12-30T12:31:49.988" v="544" actId="20577"/>
          <ac:spMkLst>
            <pc:docMk/>
            <pc:sldMk cId="688407442" sldId="317"/>
            <ac:spMk id="17" creationId="{53FC90C7-F7E3-40AD-9FC4-57C1AE5EBE3A}"/>
          </ac:spMkLst>
        </pc:spChg>
        <pc:graphicFrameChg chg="modGraphic">
          <ac:chgData name="최유민[ 학부재학 / 기계공학부 ]" userId="268f079c-7745-4122-85b6-3d626a5a47af" providerId="ADAL" clId="{29288739-25A7-4353-973D-E112D42E52B9}" dt="2023-12-30T12:31:29.720" v="493" actId="6549"/>
          <ac:graphicFrameMkLst>
            <pc:docMk/>
            <pc:sldMk cId="688407442" sldId="317"/>
            <ac:graphicFrameMk id="13" creationId="{DBF300FE-71EF-C048-8112-349285AEFB85}"/>
          </ac:graphicFrameMkLst>
        </pc:graphicFrameChg>
      </pc:sldChg>
      <pc:sldChg chg="add del">
        <pc:chgData name="최유민[ 학부재학 / 기계공학부 ]" userId="268f079c-7745-4122-85b6-3d626a5a47af" providerId="ADAL" clId="{29288739-25A7-4353-973D-E112D42E52B9}" dt="2023-12-30T12:29:37.414" v="288"/>
        <pc:sldMkLst>
          <pc:docMk/>
          <pc:sldMk cId="2312299903" sldId="317"/>
        </pc:sldMkLst>
      </pc:sldChg>
      <pc:sldChg chg="del">
        <pc:chgData name="최유민[ 학부재학 / 기계공학부 ]" userId="268f079c-7745-4122-85b6-3d626a5a47af" providerId="ADAL" clId="{29288739-25A7-4353-973D-E112D42E52B9}" dt="2023-12-30T12:22:31.804" v="13" actId="47"/>
        <pc:sldMkLst>
          <pc:docMk/>
          <pc:sldMk cId="4005757980" sldId="317"/>
        </pc:sldMkLst>
      </pc:sldChg>
    </pc:docChg>
  </pc:docChgLst>
  <pc:docChgLst>
    <pc:chgData name="최유민[ 학부재학 / 기계공학부 ]" userId="268f079c-7745-4122-85b6-3d626a5a47af" providerId="ADAL" clId="{26AED19E-703B-4C25-825A-97AB5D742341}"/>
    <pc:docChg chg="delSld">
      <pc:chgData name="최유민[ 학부재학 / 기계공학부 ]" userId="268f079c-7745-4122-85b6-3d626a5a47af" providerId="ADAL" clId="{26AED19E-703B-4C25-825A-97AB5D742341}" dt="2023-12-30T12:33:16.860" v="1" actId="47"/>
      <pc:docMkLst>
        <pc:docMk/>
      </pc:docMkLst>
      <pc:sldChg chg="del">
        <pc:chgData name="최유민[ 학부재학 / 기계공학부 ]" userId="268f079c-7745-4122-85b6-3d626a5a47af" providerId="ADAL" clId="{26AED19E-703B-4C25-825A-97AB5D742341}" dt="2023-12-30T12:33:16.718" v="0" actId="47"/>
        <pc:sldMkLst>
          <pc:docMk/>
          <pc:sldMk cId="3820414629" sldId="279"/>
        </pc:sldMkLst>
      </pc:sldChg>
      <pc:sldChg chg="del">
        <pc:chgData name="최유민[ 학부재학 / 기계공학부 ]" userId="268f079c-7745-4122-85b6-3d626a5a47af" providerId="ADAL" clId="{26AED19E-703B-4C25-825A-97AB5D742341}" dt="2023-12-30T12:33:16.860" v="1" actId="47"/>
        <pc:sldMkLst>
          <pc:docMk/>
          <pc:sldMk cId="2774008411" sldId="315"/>
        </pc:sldMkLst>
      </pc:sldChg>
    </pc:docChg>
  </pc:docChgLst>
</pc:chgInfo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B8A936-4C85-461F-B848-EB44191538FB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9065C-D8B9-4533-97E9-FC19D7579C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65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AB3724-D811-F2F9-4228-D46D504B8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F9D28D2-8B0B-25D2-BC80-FDDE3E46A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EE6B14-FD19-5579-362F-DD3BBC337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FE674A-17C5-072F-415A-F15DB86C2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59D7DB-7626-F7F0-94C3-1120AF0D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6485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5D10D0-B26A-D9F7-C156-F7080BB98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B1F246-272A-14C7-DD19-9B1EB477B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0E325-357F-21E2-F06D-445718578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12B921-8A6B-0678-2D08-3378FBAEE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8D4551-8D27-84D6-002F-59FDE6F04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92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F4DC4D-EA9D-A558-10B4-C48318F47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EF6B59-892B-173A-755A-95EE6D82B3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BF7B92-A23B-CD1B-0311-67EC1D74D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A78ED4-3BFE-7948-738D-2A43532EC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D9B425-5832-4F89-6F73-241AF11AD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8799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E65ECD-48F1-06FF-79D2-CC2FBFEA9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A7626D-5221-A751-9D98-509A93E9D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B33794-CF36-4233-E482-23A73C7F2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2C3793-A7BF-1505-BA58-1D7415A83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54F8E2-967F-E304-E87C-33D904337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7154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2FA0B3-49E3-95C5-2AD2-35271D019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6D51CA-DDAB-D6BE-CA9C-A9AE18789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45E4A7-8F7B-1F1B-BACC-CCB821A3B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86E574-7C20-919E-1EA8-74B0F6504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E3D869-1789-D770-A5B7-580A13069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1497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8CE062-5F43-772F-759A-8C10DDFEB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28E6EF-F4F8-3790-3B0C-C692B0B61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660E61-FC60-151F-187C-0FF1876E9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F3C84D-6CC3-50C1-18E0-D986435E7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0D3424-AD62-0BAF-1948-7128D878C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1CC5B6-4154-927B-B440-0FA2DA04F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560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FA54C9-62EF-3B99-C6B1-EC3FF3343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CC7A56-B9B5-06F1-C91F-84CC74B48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D9978B-E2A2-C1F5-2F7B-EC4C5837F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C0CD745-2053-ECBE-FC4C-CACC9864F9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F05FF74-9638-5FA1-24D0-CD03A9E0A3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B2C23E-1014-F040-7ADA-22E4555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EF1F5AD-D695-2750-A773-1262F806D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9F5C08-8759-7682-7BAA-37D59730B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852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AFC84F-1A9F-A7D0-B6D4-B438D15EB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991EAD3-F037-73A5-BE79-1D62A2242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3B1EE57-C61B-CA88-64AA-77EB71797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349D5DE-3AD1-4C54-7313-8B8F89F84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945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C7A430A-9EA5-2972-8DA0-82C168BCC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1F4392-ADC7-95A9-A80E-A3B16253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43BE92-10D0-B59B-C9F7-624FE7BA2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869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9112A9-E1EB-D421-2B41-867169915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373339-FB20-D46D-1DD6-E7B105D47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87A673-2CA8-C116-E4D1-2CD1B101A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481752-3B8A-FCC3-4942-6331540F5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3031B3-D610-3E90-B4A9-C0FD437B0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18E562-85D6-06E7-4191-EB79E27B8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756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EA7EFE-3849-3B25-FE59-BA43BCBB4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158CCF-6A2A-5851-0BBE-D125A44D70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399909-822F-4465-EAE3-5DA0CB59C1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D60B79-172D-21BC-C38B-50048C64D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D75C72-80C6-91BB-7C47-36B8AE35E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45CB75-14B5-FCF1-96B0-3E0763CBC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8852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F3409B3-E5AA-5F83-4793-4C3315BCD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8948DF-3C89-EDE7-E524-7F5EDE289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9072F7-F050-3221-01F8-D4B6C69F13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BD553E-9E99-4CD4-89AA-E1982D41126C}" type="datetimeFigureOut">
              <a:rPr lang="ko-KR" altLang="en-US" smtClean="0"/>
              <a:t>2023. 12. 31.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25ED05-7E3C-6D37-3B0B-5E14300275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A71C39-567A-A05D-F868-1CA06E813E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C2DA6-4797-4976-9F24-5059C6ED03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0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418DE381-7790-CFA7-0615-09C90FAEEDE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378651"/>
            <a:ext cx="12192600" cy="6479349"/>
            <a:chOff x="-1" y="391708"/>
            <a:chExt cx="12192600" cy="6479349"/>
          </a:xfrm>
        </p:grpSpPr>
        <p:pic>
          <p:nvPicPr>
            <p:cNvPr id="3" name="Picture 6">
              <a:extLst>
                <a:ext uri="{FF2B5EF4-FFF2-40B4-BE49-F238E27FC236}">
                  <a16:creationId xmlns:a16="http://schemas.microsoft.com/office/drawing/2014/main" id="{625F287C-64EF-F975-36DD-661115DFEAA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5000" contras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66999" y="1292799"/>
              <a:ext cx="9525000" cy="53625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15D6F27-9925-C6B9-CD35-F15F27CE767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 flipH="1">
              <a:off x="2666999" y="1292799"/>
              <a:ext cx="9525600" cy="5364000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 dirty="0"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ADEDC985-4B92-2244-292E-47ED7D452059}"/>
                </a:ext>
              </a:extLst>
            </p:cNvPr>
            <p:cNvCxnSpPr>
              <a:cxnSpLocks noGrp="1" noRot="1" noMove="1" noResize="1" noEditPoints="1" noAdjustHandles="1" noChangeArrowheads="1" noChangeShapeType="1"/>
            </p:cNvCxnSpPr>
            <p:nvPr/>
          </p:nvCxnSpPr>
          <p:spPr>
            <a:xfrm flipH="1" flipV="1">
              <a:off x="-1" y="527926"/>
              <a:ext cx="9717025" cy="24384"/>
            </a:xfrm>
            <a:prstGeom prst="line">
              <a:avLst/>
            </a:prstGeom>
            <a:ln>
              <a:solidFill>
                <a:srgbClr val="8F252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FDAF79E-00AB-7989-3267-9C7AFF1BEE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248400" y="391708"/>
              <a:ext cx="526694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b="1" dirty="0">
                  <a:solidFill>
                    <a:srgbClr val="8F2525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  <a:cs typeface="KoPubWorld돋움체 Medium" panose="00000600000000000000" pitchFamily="2" charset="-127"/>
                </a:rPr>
                <a:t>KUBIG 19th OT</a:t>
              </a:r>
              <a:endParaRPr lang="ko-KR" altLang="en-US" sz="1600" b="1" dirty="0">
                <a:solidFill>
                  <a:srgbClr val="8F2525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58E1557-71AF-F504-9D38-0DC7FF06F69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-1" y="6633313"/>
              <a:ext cx="12192000" cy="237744"/>
            </a:xfrm>
            <a:prstGeom prst="rect">
              <a:avLst/>
            </a:prstGeom>
            <a:solidFill>
              <a:srgbClr val="8F25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b="1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85E0BDB-2C82-9D11-1DAE-91CEB179A4AC}"/>
              </a:ext>
            </a:extLst>
          </p:cNvPr>
          <p:cNvSpPr txBox="1"/>
          <p:nvPr/>
        </p:nvSpPr>
        <p:spPr>
          <a:xfrm>
            <a:off x="241827" y="689017"/>
            <a:ext cx="10646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NLP</a:t>
            </a:r>
            <a:r>
              <a:rPr lang="ko-KR" altLang="en-US" sz="40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 분반</a:t>
            </a:r>
            <a:endParaRPr lang="en-US" altLang="ko-KR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Medium" panose="00000600000000000000" pitchFamily="2" charset="-127"/>
            </a:endParaRPr>
          </a:p>
        </p:txBody>
      </p:sp>
      <p:cxnSp>
        <p:nvCxnSpPr>
          <p:cNvPr id="2143" name="직선 연결선 2142">
            <a:extLst>
              <a:ext uri="{FF2B5EF4-FFF2-40B4-BE49-F238E27FC236}">
                <a16:creationId xmlns:a16="http://schemas.microsoft.com/office/drawing/2014/main" id="{9C28DD4C-D8C6-C21A-BA6C-DFAF15D98C5C}"/>
              </a:ext>
            </a:extLst>
          </p:cNvPr>
          <p:cNvCxnSpPr>
            <a:cxnSpLocks/>
          </p:cNvCxnSpPr>
          <p:nvPr/>
        </p:nvCxnSpPr>
        <p:spPr>
          <a:xfrm flipH="1">
            <a:off x="241827" y="3174906"/>
            <a:ext cx="6216123" cy="0"/>
          </a:xfrm>
          <a:prstGeom prst="line">
            <a:avLst/>
          </a:prstGeom>
          <a:ln w="19050">
            <a:solidFill>
              <a:srgbClr val="3F45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3FC90C7-F7E3-40AD-9FC4-57C1AE5EBE3A}"/>
              </a:ext>
            </a:extLst>
          </p:cNvPr>
          <p:cNvSpPr txBox="1"/>
          <p:nvPr/>
        </p:nvSpPr>
        <p:spPr>
          <a:xfrm>
            <a:off x="193934" y="3920821"/>
            <a:ext cx="5820328" cy="2410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세션은 분반장들의 강의 형식으로 진행됩니다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.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매주차마다 실습 코드 예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,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복습 과제가 주어집니다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.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코드 과제 우수자는 세션 초반부에 간단히 발표하는 시간을 갖게 됩니다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.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 </a:t>
            </a:r>
            <a:endParaRPr lang="en-US" altLang="ko-KR" sz="1600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Bold" panose="00000800000000000000" pitchFamily="2" charset="-127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원활한 세션 이해를 돕기 위해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,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 세션 전까지 해당 주차 내용을 교재에서 </a:t>
            </a:r>
            <a:r>
              <a:rPr lang="ko-KR" altLang="en-US" sz="1600" b="1" dirty="0" err="1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예습해오시길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 권장 드립니다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.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교재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: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1600" b="1" dirty="0" err="1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딥러닝을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 이용한 자연어처리</a:t>
            </a:r>
            <a:r>
              <a:rPr lang="en-US" altLang="ko-KR" sz="12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(https://</a:t>
            </a:r>
            <a:r>
              <a:rPr lang="en-US" altLang="ko-KR" sz="1200" b="1" dirty="0" err="1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wikidocs.net</a:t>
            </a:r>
            <a:r>
              <a:rPr lang="en-US" altLang="ko-KR" sz="12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/book/2155)</a:t>
            </a:r>
            <a:endParaRPr lang="en-US" altLang="ko-KR" sz="1600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0C0925-1037-2C6D-70F7-BF1540E2C489}"/>
              </a:ext>
            </a:extLst>
          </p:cNvPr>
          <p:cNvSpPr txBox="1"/>
          <p:nvPr/>
        </p:nvSpPr>
        <p:spPr>
          <a:xfrm>
            <a:off x="193934" y="1487559"/>
            <a:ext cx="2886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8F2525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Who</a:t>
            </a:r>
            <a:r>
              <a:rPr lang="en-US" altLang="ko-KR" sz="40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모집대상</a:t>
            </a:r>
            <a:endParaRPr lang="en-US" altLang="ko-KR" sz="2000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Medium" panose="000006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98BEF0-082C-3CE0-E20C-FFD9EDA1E22B}"/>
              </a:ext>
            </a:extLst>
          </p:cNvPr>
          <p:cNvSpPr txBox="1"/>
          <p:nvPr/>
        </p:nvSpPr>
        <p:spPr>
          <a:xfrm>
            <a:off x="193934" y="3243956"/>
            <a:ext cx="106467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8F2525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How </a:t>
            </a:r>
            <a:r>
              <a:rPr lang="ko-KR" altLang="en-US" sz="20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진행방식</a:t>
            </a:r>
            <a:endParaRPr lang="en-US" altLang="ko-KR" sz="2000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Medium" panose="000006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C5C2AE-3BE8-9E85-BFEB-B9000C0E378C}"/>
              </a:ext>
            </a:extLst>
          </p:cNvPr>
          <p:cNvSpPr txBox="1"/>
          <p:nvPr/>
        </p:nvSpPr>
        <p:spPr>
          <a:xfrm>
            <a:off x="6519023" y="749177"/>
            <a:ext cx="585838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- NLP</a:t>
            </a:r>
            <a:r>
              <a:rPr lang="ko-KR" altLang="en-US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의 개괄적인 내용을 학습</a:t>
            </a:r>
          </a:p>
          <a:p>
            <a:r>
              <a:rPr lang="en-US" altLang="ko-KR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- NLP</a:t>
            </a:r>
            <a:r>
              <a:rPr lang="ko-KR" altLang="en-US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 유명 논문들의 </a:t>
            </a:r>
            <a:r>
              <a:rPr lang="en-US" altLang="ko-KR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key theory</a:t>
            </a:r>
            <a:r>
              <a:rPr lang="ko-KR" altLang="en-US" sz="1400" b="1" dirty="0" err="1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를</a:t>
            </a:r>
            <a:r>
              <a:rPr lang="ko-KR" altLang="en-US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 학습하며 </a:t>
            </a:r>
            <a:r>
              <a:rPr lang="en-US" altLang="ko-KR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academic</a:t>
            </a:r>
            <a:r>
              <a:rPr lang="ko-KR" altLang="en-US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한 능력 배양</a:t>
            </a:r>
            <a:endParaRPr lang="en-US" altLang="ko-KR" sz="1400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Medium" panose="00000600000000000000" pitchFamily="2" charset="-127"/>
            </a:endParaRPr>
          </a:p>
          <a:p>
            <a:r>
              <a:rPr lang="en-US" altLang="ko-KR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- </a:t>
            </a:r>
            <a:r>
              <a:rPr lang="ko-KR" altLang="en-US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학습한 내용을 직접 코드로 구현하며 </a:t>
            </a:r>
            <a:r>
              <a:rPr lang="en-US" altLang="ko-KR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technical</a:t>
            </a:r>
            <a:r>
              <a:rPr lang="ko-KR" altLang="en-US" sz="1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한 능력 배양 </a:t>
            </a:r>
            <a:endParaRPr lang="ko-KR" altLang="en-US" sz="1400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99C590-8AA4-6735-E600-47EEDB5D7682}"/>
              </a:ext>
            </a:extLst>
          </p:cNvPr>
          <p:cNvSpPr txBox="1"/>
          <p:nvPr/>
        </p:nvSpPr>
        <p:spPr>
          <a:xfrm>
            <a:off x="193933" y="2164735"/>
            <a:ext cx="6538679" cy="933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문서요약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,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 질의응답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,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 문장생성 등 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NLP 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분야에 관심이 있는 </a:t>
            </a:r>
            <a:r>
              <a:rPr lang="ko-KR" altLang="en-US" sz="1600" b="1" dirty="0" err="1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학회원</a:t>
            </a:r>
            <a:endParaRPr lang="en-US" altLang="ko-KR" sz="1600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Medium" panose="00000600000000000000" pitchFamily="2" charset="-127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텍스트 전처리부터 최신 논문까지 차근차근 </a:t>
            </a:r>
            <a:r>
              <a:rPr lang="en-US" altLang="ko-KR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NLP</a:t>
            </a:r>
            <a:r>
              <a:rPr lang="ko-KR" altLang="en-US" sz="16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 분야를 훑고 싶은 </a:t>
            </a:r>
            <a:r>
              <a:rPr lang="ko-KR" altLang="en-US" sz="1600" b="1" dirty="0" err="1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학회원</a:t>
            </a:r>
            <a:endParaRPr lang="ko-KR" altLang="en-US" sz="2000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Medium" panose="000006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3592D9-C951-993D-D90C-0433C4080B21}"/>
              </a:ext>
            </a:extLst>
          </p:cNvPr>
          <p:cNvSpPr txBox="1"/>
          <p:nvPr/>
        </p:nvSpPr>
        <p:spPr>
          <a:xfrm>
            <a:off x="6630236" y="1801884"/>
            <a:ext cx="5083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rgbClr val="8F2525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Curriculum</a:t>
            </a:r>
            <a:r>
              <a:rPr lang="en-US" altLang="ko-KR" sz="4000" b="1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0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Bold" panose="00000800000000000000" pitchFamily="2" charset="-127"/>
              </a:rPr>
              <a:t>커리큘럼</a:t>
            </a:r>
            <a:endParaRPr lang="en-US" altLang="ko-KR" sz="2000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Medium" panose="00000600000000000000" pitchFamily="2" charset="-127"/>
            </a:endParaRPr>
          </a:p>
        </p:txBody>
      </p:sp>
      <p:graphicFrame>
        <p:nvGraphicFramePr>
          <p:cNvPr id="13" name="표 30">
            <a:extLst>
              <a:ext uri="{FF2B5EF4-FFF2-40B4-BE49-F238E27FC236}">
                <a16:creationId xmlns:a16="http://schemas.microsoft.com/office/drawing/2014/main" id="{DBF300FE-71EF-C048-8112-349285AEFB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293063"/>
              </p:ext>
            </p:extLst>
          </p:nvPr>
        </p:nvGraphicFramePr>
        <p:xfrm>
          <a:off x="6795123" y="2509770"/>
          <a:ext cx="4918797" cy="392565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0929">
                  <a:extLst>
                    <a:ext uri="{9D8B030D-6E8A-4147-A177-3AD203B41FA5}">
                      <a16:colId xmlns:a16="http://schemas.microsoft.com/office/drawing/2014/main" val="1032338888"/>
                    </a:ext>
                  </a:extLst>
                </a:gridCol>
                <a:gridCol w="4057868">
                  <a:extLst>
                    <a:ext uri="{9D8B030D-6E8A-4147-A177-3AD203B41FA5}">
                      <a16:colId xmlns:a16="http://schemas.microsoft.com/office/drawing/2014/main" val="3159458894"/>
                    </a:ext>
                  </a:extLst>
                </a:gridCol>
              </a:tblGrid>
              <a:tr h="6001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rgbClr val="8F2525"/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F2525"/>
                          </a:solidFill>
                          <a:effectLst/>
                          <a:uLnTx/>
                          <a:uFillTx/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  <a:cs typeface="KoPubWorld돋움체 Bold" panose="00000800000000000000" pitchFamily="2" charset="-127"/>
                        </a:rPr>
                        <a:t>학습내용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8430910"/>
                  </a:ext>
                </a:extLst>
              </a:tr>
              <a:tr h="4729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1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ore-KR" sz="1400" b="1" dirty="0">
                          <a:latin typeface="+mn-lt"/>
                        </a:rPr>
                        <a:t>OT(</a:t>
                      </a:r>
                      <a:r>
                        <a:rPr lang="ko-KR" altLang="en-US" sz="1400" b="1" dirty="0">
                          <a:latin typeface="+mn-lt"/>
                        </a:rPr>
                        <a:t>자기소개</a:t>
                      </a:r>
                      <a:r>
                        <a:rPr lang="en-US" altLang="ko-KR" sz="1400" b="1" dirty="0">
                          <a:latin typeface="+mn-lt"/>
                        </a:rPr>
                        <a:t>, </a:t>
                      </a:r>
                      <a:r>
                        <a:rPr lang="ko-KR" altLang="en-US" sz="1400" b="1" dirty="0">
                          <a:latin typeface="+mn-lt"/>
                        </a:rPr>
                        <a:t>세션 소개</a:t>
                      </a:r>
                      <a:r>
                        <a:rPr lang="en-US" altLang="ko-KR" sz="1400" b="1" dirty="0">
                          <a:latin typeface="+mn-lt"/>
                        </a:rPr>
                        <a:t>), </a:t>
                      </a:r>
                      <a:r>
                        <a:rPr lang="en" altLang="ko-Kore-KR" sz="1400" b="1" dirty="0">
                          <a:latin typeface="+mn-lt"/>
                        </a:rPr>
                        <a:t>DL Reminder</a:t>
                      </a:r>
                      <a:endParaRPr kumimoji="0" lang="en-US" altLang="ko-KR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D2E30"/>
                        </a:solidFill>
                        <a:effectLst/>
                        <a:uLnTx/>
                        <a:uFillTx/>
                        <a:latin typeface="+mn-lt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9086945"/>
                  </a:ext>
                </a:extLst>
              </a:tr>
              <a:tr h="47075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2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effectLst/>
                        </a:rPr>
                        <a:t>텍스트 </a:t>
                      </a:r>
                      <a:r>
                        <a:rPr lang="ko-KR" altLang="en-US" sz="1400" b="1" dirty="0" err="1">
                          <a:effectLst/>
                        </a:rPr>
                        <a:t>전처리</a:t>
                      </a:r>
                      <a:r>
                        <a:rPr lang="en-US" altLang="ko-KR" sz="1400" b="1" dirty="0">
                          <a:effectLst/>
                        </a:rPr>
                        <a:t>, </a:t>
                      </a:r>
                      <a:r>
                        <a:rPr lang="ko-KR" altLang="en-US" sz="1400" b="1" dirty="0">
                          <a:effectLst/>
                        </a:rPr>
                        <a:t>워드 </a:t>
                      </a:r>
                      <a:r>
                        <a:rPr lang="ko-KR" altLang="en-US" sz="1400" b="1" dirty="0" err="1">
                          <a:effectLst/>
                        </a:rPr>
                        <a:t>임베딩</a:t>
                      </a:r>
                      <a:r>
                        <a:rPr lang="ko-KR" altLang="en-US" sz="1400" b="1" dirty="0">
                          <a:effectLst/>
                        </a:rPr>
                        <a:t> </a:t>
                      </a:r>
                      <a:r>
                        <a:rPr lang="en-US" altLang="ko-KR" sz="1400" b="1" dirty="0">
                          <a:effectLst/>
                        </a:rPr>
                        <a:t>(</a:t>
                      </a:r>
                      <a:r>
                        <a:rPr lang="en" altLang="ko-Kore-KR" sz="1400" b="1" dirty="0">
                          <a:effectLst/>
                        </a:rPr>
                        <a:t>Word2Vec, </a:t>
                      </a:r>
                      <a:r>
                        <a:rPr lang="en" altLang="ko-Kore-KR" sz="1400" b="1" dirty="0" err="1">
                          <a:effectLst/>
                        </a:rPr>
                        <a:t>GloVe</a:t>
                      </a:r>
                      <a:r>
                        <a:rPr lang="en" altLang="ko-Kore-KR" sz="1400" b="1" dirty="0">
                          <a:effectLst/>
                        </a:rPr>
                        <a:t>)</a:t>
                      </a:r>
                      <a:endParaRPr lang="ko-KR" altLang="en-US" sz="1400" b="1" dirty="0">
                        <a:solidFill>
                          <a:srgbClr val="2D2E3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1599188"/>
                  </a:ext>
                </a:extLst>
              </a:tr>
              <a:tr h="47075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3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effectLst/>
                        </a:rPr>
                        <a:t>순환 신경망 </a:t>
                      </a:r>
                      <a:r>
                        <a:rPr lang="en-US" altLang="ko-KR" sz="1400" b="1" dirty="0">
                          <a:effectLst/>
                        </a:rPr>
                        <a:t>: </a:t>
                      </a:r>
                      <a:r>
                        <a:rPr lang="en" altLang="ko-Kore-KR" sz="1400" b="1" dirty="0">
                          <a:effectLst/>
                        </a:rPr>
                        <a:t>RNN LSTM, </a:t>
                      </a:r>
                      <a:r>
                        <a:rPr lang="en" altLang="ko-Kore-KR" sz="1400" b="1" dirty="0" err="1">
                          <a:effectLst/>
                        </a:rPr>
                        <a:t>ELMo</a:t>
                      </a:r>
                      <a:endParaRPr lang="ko-KR" altLang="en-US" sz="1400" b="1" dirty="0">
                        <a:solidFill>
                          <a:srgbClr val="2D2E3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9010894"/>
                  </a:ext>
                </a:extLst>
              </a:tr>
              <a:tr h="4643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4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400" b="1" dirty="0">
                          <a:effectLst/>
                        </a:rPr>
                        <a:t>Attention, Transformer</a:t>
                      </a:r>
                      <a:endParaRPr lang="ko-KR" altLang="en-US" sz="1400" b="1" dirty="0">
                        <a:solidFill>
                          <a:srgbClr val="2D2E3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9635596"/>
                  </a:ext>
                </a:extLst>
              </a:tr>
              <a:tr h="4643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5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400" b="1" dirty="0">
                          <a:effectLst/>
                        </a:rPr>
                        <a:t>BERT</a:t>
                      </a:r>
                      <a:endParaRPr lang="ko-KR" altLang="en-US" sz="1400" b="1" dirty="0">
                        <a:solidFill>
                          <a:srgbClr val="2D2E3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5362335"/>
                  </a:ext>
                </a:extLst>
              </a:tr>
              <a:tr h="4643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6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400" b="1" dirty="0">
                          <a:effectLst/>
                        </a:rPr>
                        <a:t>GPT</a:t>
                      </a:r>
                      <a:endParaRPr lang="ko-KR" altLang="en-US" sz="1400" b="1" dirty="0">
                        <a:solidFill>
                          <a:srgbClr val="2D2E3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9013951"/>
                  </a:ext>
                </a:extLst>
              </a:tr>
              <a:tr h="46430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7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D2E30"/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effectLst/>
                        </a:rPr>
                        <a:t>응용 분야 논문 소개 </a:t>
                      </a:r>
                      <a:r>
                        <a:rPr lang="en-US" altLang="ko-KR" sz="1400" b="1" dirty="0">
                          <a:effectLst/>
                        </a:rPr>
                        <a:t>(</a:t>
                      </a:r>
                      <a:r>
                        <a:rPr lang="en" altLang="ko-Kore-KR" sz="1400" b="1" dirty="0">
                          <a:effectLst/>
                        </a:rPr>
                        <a:t>information retrieval, instruction tuning, model-based evaluation </a:t>
                      </a:r>
                      <a:r>
                        <a:rPr lang="en-US" altLang="ko-Kore-KR" sz="1400" b="1" dirty="0" err="1">
                          <a:effectLst/>
                        </a:rPr>
                        <a:t>etc</a:t>
                      </a:r>
                      <a:r>
                        <a:rPr lang="en-US" altLang="ko-KR" sz="1400" b="1" dirty="0">
                          <a:effectLst/>
                        </a:rPr>
                        <a:t>)</a:t>
                      </a:r>
                      <a:endParaRPr lang="ko-KR" altLang="en-US" sz="1400" b="1" dirty="0">
                        <a:solidFill>
                          <a:srgbClr val="2D2E30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  <a:cs typeface="KoPubWorld돋움체 Bold" panose="00000800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2D2E3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450385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E16A2E4-4833-5AD0-66A3-D3FACF11E725}"/>
              </a:ext>
            </a:extLst>
          </p:cNvPr>
          <p:cNvSpPr txBox="1"/>
          <p:nvPr/>
        </p:nvSpPr>
        <p:spPr>
          <a:xfrm>
            <a:off x="3526082" y="749177"/>
            <a:ext cx="2931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분반장</a:t>
            </a:r>
            <a:r>
              <a:rPr lang="en-US" altLang="ko-KR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:</a:t>
            </a:r>
            <a:r>
              <a:rPr lang="ko-KR" altLang="en-US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 김희준</a:t>
            </a:r>
            <a:r>
              <a:rPr lang="en-US" altLang="ko-KR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(</a:t>
            </a:r>
            <a:r>
              <a:rPr lang="ko-KR" altLang="en-US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사회 </a:t>
            </a:r>
            <a:r>
              <a:rPr lang="en-US" altLang="ko-KR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19)</a:t>
            </a:r>
          </a:p>
          <a:p>
            <a:r>
              <a:rPr lang="en-US" altLang="ko-KR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     </a:t>
            </a:r>
            <a:r>
              <a:rPr lang="en-US" altLang="ko-KR" sz="400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 </a:t>
            </a:r>
            <a:r>
              <a:rPr lang="en-US" altLang="ko-KR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     </a:t>
            </a:r>
            <a:r>
              <a:rPr lang="ko-KR" altLang="en-US" b="1" dirty="0" err="1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홍여빈</a:t>
            </a:r>
            <a:r>
              <a:rPr lang="en-US" altLang="ko-KR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(</a:t>
            </a:r>
            <a:r>
              <a:rPr lang="ko-KR" altLang="en-US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수학 </a:t>
            </a:r>
            <a:r>
              <a:rPr lang="en-US" altLang="ko-KR" b="1" dirty="0">
                <a:solidFill>
                  <a:srgbClr val="2D2E30"/>
                </a:solidFill>
                <a:latin typeface="Malgun Gothic" panose="020B0503020000020004" pitchFamily="34" charset="-127"/>
                <a:ea typeface="Malgun Gothic" panose="020B0503020000020004" pitchFamily="34" charset="-127"/>
                <a:cs typeface="KoPubWorld돋움체 Medium" panose="00000600000000000000" pitchFamily="2" charset="-127"/>
              </a:rPr>
              <a:t>20)</a:t>
            </a:r>
            <a:endParaRPr lang="ko-KR" altLang="en-US" b="1" dirty="0">
              <a:solidFill>
                <a:srgbClr val="2D2E30"/>
              </a:solidFill>
              <a:latin typeface="Malgun Gothic" panose="020B0503020000020004" pitchFamily="34" charset="-127"/>
              <a:ea typeface="Malgun Gothic" panose="020B0503020000020004" pitchFamily="34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8407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111210d-f0b1-464f-8362-9ae129ff3ee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55D7F4B3B87B44A9092759032A68189" ma:contentTypeVersion="12" ma:contentTypeDescription="새 문서를 만듭니다." ma:contentTypeScope="" ma:versionID="d988cdd58b547b77111dbc85fbcf391d">
  <xsd:schema xmlns:xsd="http://www.w3.org/2001/XMLSchema" xmlns:xs="http://www.w3.org/2001/XMLSchema" xmlns:p="http://schemas.microsoft.com/office/2006/metadata/properties" xmlns:ns3="5111210d-f0b1-464f-8362-9ae129ff3ee7" targetNamespace="http://schemas.microsoft.com/office/2006/metadata/properties" ma:root="true" ma:fieldsID="790e584b1d3a0e27bf6e61dc03cdb5b7" ns3:_="">
    <xsd:import namespace="5111210d-f0b1-464f-8362-9ae129ff3ee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111210d-f0b1-464f-8362-9ae129ff3e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321B39-F713-4C33-9BAF-2E95CFCB09CE}">
  <ds:schemaRefs>
    <ds:schemaRef ds:uri="5111210d-f0b1-464f-8362-9ae129ff3ee7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1732E62-9B53-44E1-AF38-FD4B4E2959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D9FB04D-62B0-4A33-A782-77F3120EEC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111210d-f0b1-464f-8362-9ae129ff3ee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2785</TotalTime>
  <Words>193</Words>
  <Application>Microsoft Macintosh PowerPoint</Application>
  <PresentationFormat>와이드스크린</PresentationFormat>
  <Paragraphs>33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Malgun Gothic</vt:lpstr>
      <vt:lpstr>KoPubWorld돋움체 Bold</vt:lpstr>
      <vt:lpstr>Arial</vt:lpstr>
      <vt:lpstr>KoPubWorld돋움체 Medium</vt:lpstr>
      <vt:lpstr>Malgun Gothic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김상옥[ 학부재학 / 식품자원경제학과 ]</dc:creator>
  <cp:lastModifiedBy>김희준[ 학부재학 / 사회학과 ]</cp:lastModifiedBy>
  <cp:revision>103</cp:revision>
  <dcterms:created xsi:type="dcterms:W3CDTF">2022-12-30T02:57:00Z</dcterms:created>
  <dcterms:modified xsi:type="dcterms:W3CDTF">2023-12-31T07:26:36Z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0x010100B55D7F4B3B87B44A9092759032A68189</vt:lpwstr>
  </property>
</Properties>
</file>

<file path=docProps/thumbnail.jpeg>
</file>